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8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06BC-B0D7-4F30-9CAB-A8C94AD3CBA3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EBDF-C7E0-4644-8A03-7F8A53F83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79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06BC-B0D7-4F30-9CAB-A8C94AD3CBA3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EBDF-C7E0-4644-8A03-7F8A53F83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726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06BC-B0D7-4F30-9CAB-A8C94AD3CBA3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EBDF-C7E0-4644-8A03-7F8A53F83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390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06BC-B0D7-4F30-9CAB-A8C94AD3CBA3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EBDF-C7E0-4644-8A03-7F8A53F83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7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06BC-B0D7-4F30-9CAB-A8C94AD3CBA3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EBDF-C7E0-4644-8A03-7F8A53F83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207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06BC-B0D7-4F30-9CAB-A8C94AD3CBA3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EBDF-C7E0-4644-8A03-7F8A53F83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519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06BC-B0D7-4F30-9CAB-A8C94AD3CBA3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EBDF-C7E0-4644-8A03-7F8A53F83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524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06BC-B0D7-4F30-9CAB-A8C94AD3CBA3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EBDF-C7E0-4644-8A03-7F8A53F83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601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06BC-B0D7-4F30-9CAB-A8C94AD3CBA3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EBDF-C7E0-4644-8A03-7F8A53F83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115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06BC-B0D7-4F30-9CAB-A8C94AD3CBA3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EBDF-C7E0-4644-8A03-7F8A53F83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406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06BC-B0D7-4F30-9CAB-A8C94AD3CBA3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EBDF-C7E0-4644-8A03-7F8A53F83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57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E06BC-B0D7-4F30-9CAB-A8C94AD3CBA3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8EBDF-C7E0-4644-8A03-7F8A53F838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72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34928" y="1791928"/>
            <a:ext cx="4313904" cy="3178278"/>
            <a:chOff x="2787447" y="1828800"/>
            <a:chExt cx="5206180" cy="3370006"/>
          </a:xfrm>
        </p:grpSpPr>
        <p:sp>
          <p:nvSpPr>
            <p:cNvPr id="4" name="Rounded Rectangle 3"/>
            <p:cNvSpPr/>
            <p:nvPr/>
          </p:nvSpPr>
          <p:spPr>
            <a:xfrm>
              <a:off x="3613356" y="2286000"/>
              <a:ext cx="3495367" cy="82591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dirty="0">
                  <a:solidFill>
                    <a:schemeClr val="tx1"/>
                  </a:solidFill>
                </a:rPr>
                <a:t>Topic  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709219" y="3819825"/>
              <a:ext cx="3288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09219" y="4252445"/>
              <a:ext cx="3288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709219" y="4685064"/>
              <a:ext cx="3288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613356" y="3097160"/>
              <a:ext cx="1077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Summary</a:t>
              </a:r>
              <a:endParaRPr lang="en-AU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787447" y="1828800"/>
              <a:ext cx="5206180" cy="337000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cxnSp>
        <p:nvCxnSpPr>
          <p:cNvPr id="16" name="Straight Arrow Connector 15"/>
          <p:cNvCxnSpPr>
            <a:stCxn id="13" idx="7"/>
          </p:cNvCxnSpPr>
          <p:nvPr/>
        </p:nvCxnSpPr>
        <p:spPr>
          <a:xfrm flipV="1">
            <a:off x="6617075" y="1791928"/>
            <a:ext cx="690751" cy="465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5"/>
          </p:cNvCxnSpPr>
          <p:nvPr/>
        </p:nvCxnSpPr>
        <p:spPr>
          <a:xfrm>
            <a:off x="6617075" y="4504758"/>
            <a:ext cx="653002" cy="347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1"/>
          </p:cNvCxnSpPr>
          <p:nvPr/>
        </p:nvCxnSpPr>
        <p:spPr>
          <a:xfrm flipH="1" flipV="1">
            <a:off x="2875934" y="1791928"/>
            <a:ext cx="690751" cy="465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3"/>
          </p:cNvCxnSpPr>
          <p:nvPr/>
        </p:nvCxnSpPr>
        <p:spPr>
          <a:xfrm flipH="1">
            <a:off x="2931732" y="4504758"/>
            <a:ext cx="634953" cy="413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04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Batham</dc:creator>
  <cp:lastModifiedBy>Jane Batham</cp:lastModifiedBy>
  <cp:revision>1</cp:revision>
  <dcterms:created xsi:type="dcterms:W3CDTF">2015-05-23T01:06:44Z</dcterms:created>
  <dcterms:modified xsi:type="dcterms:W3CDTF">2015-05-23T01:13:06Z</dcterms:modified>
</cp:coreProperties>
</file>